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</p:sldIdLst>
  <p:sldSz cx="53213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6" d="100"/>
          <a:sy n="106" d="100"/>
        </p:scale>
        <p:origin x="31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1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0756"/>
          <a:stretch>
            <a:fillRect/>
          </a:stretch>
        </p:blipFill>
        <p:spPr>
          <a:xfrm>
            <a:off x="0" y="1568450"/>
            <a:ext cx="5321300" cy="5988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2773"/>
          <a:stretch>
            <a:fillRect/>
          </a:stretch>
        </p:blipFill>
        <p:spPr>
          <a:xfrm>
            <a:off x="0" y="1720850"/>
            <a:ext cx="5321300" cy="5835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19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29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39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49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5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6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9832"/>
          <a:stretch>
            <a:fillRect/>
          </a:stretch>
        </p:blipFill>
        <p:spPr>
          <a:xfrm>
            <a:off x="0" y="2254250"/>
            <a:ext cx="5321300" cy="5302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59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7815"/>
          <a:stretch>
            <a:fillRect/>
          </a:stretch>
        </p:blipFill>
        <p:spPr>
          <a:xfrm>
            <a:off x="0" y="2101850"/>
            <a:ext cx="5321300" cy="54546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69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8824"/>
          <a:stretch>
            <a:fillRect/>
          </a:stretch>
        </p:blipFill>
        <p:spPr>
          <a:xfrm>
            <a:off x="0" y="2178050"/>
            <a:ext cx="5321300" cy="5378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79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80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81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82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83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3782"/>
          <a:stretch>
            <a:fillRect/>
          </a:stretch>
        </p:blipFill>
        <p:spPr>
          <a:xfrm>
            <a:off x="0" y="1797050"/>
            <a:ext cx="5321300" cy="57594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84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85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5798"/>
          <a:stretch>
            <a:fillRect/>
          </a:stretch>
        </p:blipFill>
        <p:spPr>
          <a:xfrm>
            <a:off x="0" y="1949450"/>
            <a:ext cx="5321300" cy="56070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86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6807"/>
          <a:stretch>
            <a:fillRect/>
          </a:stretch>
        </p:blipFill>
        <p:spPr>
          <a:xfrm>
            <a:off x="0" y="2025650"/>
            <a:ext cx="5321300" cy="5530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87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4790"/>
          <a:stretch>
            <a:fillRect/>
          </a:stretch>
        </p:blipFill>
        <p:spPr>
          <a:xfrm>
            <a:off x="0" y="1873250"/>
            <a:ext cx="5321300" cy="56832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88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t="21765"/>
          <a:stretch>
            <a:fillRect/>
          </a:stretch>
        </p:blipFill>
        <p:spPr>
          <a:xfrm>
            <a:off x="0" y="1644650"/>
            <a:ext cx="5321300" cy="5911850"/>
          </a:xfrm>
          <a:prstGeom prst="rect">
            <a:avLst/>
          </a:prstGeom>
        </p:spPr>
      </p:pic>
      <p:sp>
        <p:nvSpPr>
          <p:cNvPr id="3" name="Rectangle 1029"/>
          <p:cNvSpPr>
            <a:spLocks noChangeArrowheads="1"/>
          </p:cNvSpPr>
          <p:nvPr/>
        </p:nvSpPr>
        <p:spPr bwMode="auto">
          <a:xfrm>
            <a:off x="3194050" y="936625"/>
            <a:ext cx="1138238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Приложение </a:t>
            </a:r>
            <a:r>
              <a:rPr lang="ru-RU" altLang="ru-RU" sz="900" dirty="0" smtClean="0">
                <a:solidFill>
                  <a:srgbClr val="000000"/>
                </a:solidFill>
                <a:latin typeface="Arial" charset="0"/>
              </a:rPr>
              <a:t>9</a:t>
            </a:r>
            <a:endParaRPr lang="ru-RU" altLang="ru-RU" sz="900" dirty="0">
              <a:latin typeface="Arial" charset="0"/>
            </a:endParaRPr>
          </a:p>
        </p:txBody>
      </p:sp>
      <p:sp>
        <p:nvSpPr>
          <p:cNvPr id="4" name="Rectangle 1030"/>
          <p:cNvSpPr>
            <a:spLocks noChangeArrowheads="1"/>
          </p:cNvSpPr>
          <p:nvPr/>
        </p:nvSpPr>
        <p:spPr bwMode="auto">
          <a:xfrm>
            <a:off x="3194050" y="1082675"/>
            <a:ext cx="16256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1012825"/>
            <a:r>
              <a:rPr lang="ru-RU" altLang="ru-RU" sz="900" dirty="0">
                <a:solidFill>
                  <a:srgbClr val="000000"/>
                </a:solidFill>
                <a:latin typeface="Arial" charset="0"/>
              </a:rPr>
              <a:t>к решению Совета депутатов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города Новосибирска</a:t>
            </a:r>
          </a:p>
          <a:p>
            <a:pPr defTabSz="1012825"/>
            <a:r>
              <a:rPr lang="ru-RU" altLang="ru-RU" sz="900" dirty="0">
                <a:latin typeface="Arial" charset="0"/>
              </a:rPr>
              <a:t>от _____________ № ______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746016b1-ecc9-410e-95eb-a13f7eb3881b">6KDV5W64NSFS-385-16477</_dlc_DocId>
    <_dlc_DocIdUrl xmlns="746016b1-ecc9-410e-95eb-a13f7eb3881b">
      <Url>http://port.admnsk.ru/sites/main/sovet/_layouts/DocIdRedir.aspx?ID=6KDV5W64NSFS-385-16477</Url>
      <Description>6KDV5W64NSFS-385-16477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C4BC449EB7CAC54A8F43F37AF0004C44" ma:contentTypeVersion="0" ma:contentTypeDescription="Создание документа." ma:contentTypeScope="" ma:versionID="a627ce9e7bcd1e349c38c01353a49cda">
  <xsd:schema xmlns:xsd="http://www.w3.org/2001/XMLSchema" xmlns:xs="http://www.w3.org/2001/XMLSchema" xmlns:p="http://schemas.microsoft.com/office/2006/metadata/properties" xmlns:ns2="746016b1-ecc9-410e-95eb-a13f7eb3881b" targetNamespace="http://schemas.microsoft.com/office/2006/metadata/properties" ma:root="true" ma:fieldsID="81f49cedac92c391acb7cdb56fd9e265" ns2:_="">
    <xsd:import namespace="746016b1-ecc9-410e-95eb-a13f7eb388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016b1-ecc9-410e-95eb-a13f7eb3881b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19DC8C-F7B4-4B3E-B850-0942BDE70F7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F41F2EF-6EC5-4F76-AC06-C1E4104F1C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1785CB-F5E3-4D1D-B1E0-B153E3CD3212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746016b1-ecc9-410e-95eb-a13f7eb3881b"/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36437A81-4C56-4D4D-9162-EC65AE5C71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016b1-ecc9-410e-95eb-a13f7eb388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1056</Words>
  <Application>Microsoft Office PowerPoint</Application>
  <PresentationFormat>Произвольный</PresentationFormat>
  <Paragraphs>352</Paragraphs>
  <Slides>88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1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Москалева Ольга Витальевна</dc:creator>
  <cp:lastModifiedBy>Москалева Ольга Витальевна</cp:lastModifiedBy>
  <cp:revision>4</cp:revision>
  <dcterms:created xsi:type="dcterms:W3CDTF">2006-08-16T00:00:00Z</dcterms:created>
  <dcterms:modified xsi:type="dcterms:W3CDTF">2019-11-27T03:39:40Z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0x010100C4BC449EB7CAC54A8F43F37AF0004C44</vt:lpwstr>
  </property>
  <property fmtid="{D5CDD505-2E9C-101B-9397-08002B2CF9AE}" pid="3" name="_dlc_DocIdItemGuid">
    <vt:lpwstr>7611809f-4ee4-47ae-bfc1-082685ca07ed</vt:lpwstr>
  </property>
</Properties>
</file>